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5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11" r:id="rId51"/>
    <p:sldId id="305" r:id="rId52"/>
    <p:sldId id="306" r:id="rId53"/>
    <p:sldId id="307" r:id="rId54"/>
    <p:sldId id="308" r:id="rId55"/>
    <p:sldId id="309" r:id="rId56"/>
    <p:sldId id="310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A9DDA-4927-7749-4436-9BA6A0151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49B3ED-AA4F-091C-DF8D-6244D4263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6CA14-F842-0FE8-8FEC-B4F781EA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11A29-AE2A-EC21-C657-444CF3D0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177050-B1DA-501B-45A1-4F565FBC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3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D288D-5DFF-4042-9A7F-19EBE3578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120A4-C449-EEDA-1511-0133B4F3C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165F-FA05-F9DF-1C2D-F3EB8CC6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D377C-BB70-2AF8-10E5-81BDED039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E853A-166E-B191-B518-719943A05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430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70038-D4ED-49AC-E4B2-C0A7CD6F9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A96763-D451-7042-6BC3-3EB582CB9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FC403-C20C-E75E-545A-671892703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64F4E-B000-6E31-13B9-619885301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28924-20DB-A8D2-3637-1E315111F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6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BAEF9-CAFF-184E-D25C-F6BE6ED2B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4CC1D-BC47-2A45-0FCE-DF9F829D8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DDC3D-6128-EC23-211D-B9B446D5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1A78-BF10-D89B-C15D-826FCF67F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654DB-45E5-B1E9-6170-E4813B020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36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8CCBC-7486-36A5-3B14-028D2302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39AB4-414C-CDD4-E70A-118AC01C4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EBA1E-DD03-AE05-4498-C612558E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6F24D-D526-DD12-C2E8-1323B434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74D5F-498B-2FDC-E81C-1C442A156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53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D8494-B4DF-7C2D-1559-E4D3FBB4C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111F2-1856-C6E0-8C06-DC2925B284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9F5242-484F-0520-993E-52987DF9E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AAD10-AC4B-EF08-7C03-FBA1267D0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35830-AB56-6873-DCD7-A454C8D2C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57003E-8E36-B456-D07E-A123875B1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04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1DB04-5A9F-1950-D7D3-7660057DB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17BC6-F583-1707-7F5F-60408323D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3C337-4E72-C4EB-89DB-762231173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807B22-57AD-D98D-8422-C30A502680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CC9DA-38A1-CFE2-B2AC-9486401CF5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2CCA1D-9A23-B885-4FBF-918F38E64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156B68-6E57-15D5-E314-8FF1D1DD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9B468-7F80-4009-E2A1-17DB7ACB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64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0AE0-CD89-7FB7-0DE7-4990A0DE9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2BD98-4490-C2D4-F7BA-218E6270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0631B-5349-BE54-2E4F-99B14AA1D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F3831-719F-5E56-D378-F954BC0E6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5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B10018-CDBA-9D80-9D43-905AA916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B489EF-90CB-8E2B-FE5F-C3A842F1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B1EB2-E58A-BB62-F023-43B48D60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9583E-4C17-7858-D91C-8191AEE4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E3918-33F9-D2FD-7A09-8336969CF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2384BD-61FF-EE1E-256A-3510BB6B7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D7A6D-2B34-6E3B-055C-0ED3AECA0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88390-1484-EF5A-4A20-04A3320C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EFC73B-46A9-E39D-35AD-FCDF87F0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894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78A2E-180E-8AE8-66B4-24D9CA34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CACA9-D048-BCD5-4947-7CD9BCDB9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DC90-542B-0FDB-9252-D8F06FB1A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47E3AD-E095-26BD-2BF1-E6F834C3E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A360-4849-CE0C-EEFA-D283164D2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21CCD-9E89-B8A1-1E04-B4212441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2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B30578-063A-4615-A83A-8D153010A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B676AE-6AC6-C159-FB90-959AF9C66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F1EFB-5FA5-7ECA-C95B-9CE9212D9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FC79A6-43EA-48D2-B023-6D9F8CAEB5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D876A-E991-29AC-C21F-B655BFA3A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02963-D9E0-7540-6F2A-D535DEA1E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0C374D-9120-4012-BF5B-757F6D630C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02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57787-940A-9C8F-DD96-825DA2BB52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C80139-C473-CEDF-863F-8BC9AF670B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21EB639B-1172-0E56-8DF1-ED4ADED10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7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8A3888-ED26-DA82-C4AE-35B17BECB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52" y="643467"/>
            <a:ext cx="787429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4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4D7E101-8DFD-DC46-8395-9A3762566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52" y="643467"/>
            <a:ext cx="787429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70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FDCD2FD-7F04-4CDA-1704-1F30F1902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37" y="643468"/>
            <a:ext cx="7874298" cy="557106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78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5668D3-D543-8187-20E1-BF3377124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F240CAA-24A0-A851-93C7-7D246744A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03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2D75C19-CD9E-1FAC-4047-2A14936B7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9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5395795-D998-B6F7-4D56-F6CC23A41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7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E1FB47-CE4C-76B1-FD31-724778205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41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3469D09-B57C-DC5A-7727-C4AC94E1C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2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6D52400-BD1C-AFCE-9E4E-83C3ECCD6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45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9287C14-0E82-EC2C-1294-3E1487C87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02"/>
          <a:stretch>
            <a:fillRect/>
          </a:stretch>
        </p:blipFill>
        <p:spPr>
          <a:xfrm>
            <a:off x="1929658" y="643467"/>
            <a:ext cx="8332683" cy="5571065"/>
          </a:xfrm>
          <a:prstGeom prst="rect">
            <a:avLst/>
          </a:prstGeom>
          <a:ln>
            <a:noFill/>
          </a:ln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3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E91FA56-D096-2FD8-BAB0-1A8E58381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34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19F6246-9DCE-55B2-FD51-95D814A8F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2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4081B1-8DFD-74C4-2F84-D7653C95C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5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9EA400-AE16-1336-8804-B65B436E6A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16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0DB2021-4020-DC09-5C2D-0BA8D661F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8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22D099-AA9C-83CD-07BC-3511E867E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6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B56301F-579F-C63F-06A0-CCD653A38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97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64555EA-DD6E-7B16-FE68-607765EEE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89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F22F1D4-1B77-C9BD-915B-CCBBBBE30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29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F9B5EA-0F4F-7A3B-04CF-EB12ABA9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43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A975F5D-76B3-FCF7-86A8-9CCD08C9F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02"/>
          <a:stretch>
            <a:fillRect/>
          </a:stretch>
        </p:blipFill>
        <p:spPr>
          <a:xfrm>
            <a:off x="1075976" y="916674"/>
            <a:ext cx="7513695" cy="502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7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E7C9E37-E90D-BAB9-6712-3DB25EE48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0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660EC19-7A37-62A5-A470-2E23EF515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00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83F924-ED9D-89C9-CCAF-F8A63310D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7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A12FD79-2707-7964-0D6B-53C21B24D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7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50927BE-757E-0D81-A27E-3D57372A2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54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32FFC7-8AA3-3139-5E8B-D16FC042F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84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red text with white text&#10;&#10;AI-generated content may be incorrect.">
            <a:extLst>
              <a:ext uri="{FF2B5EF4-FFF2-40B4-BE49-F238E27FC236}">
                <a16:creationId xmlns:a16="http://schemas.microsoft.com/office/drawing/2014/main" id="{9EDDCA91-D8D2-0075-F4CC-E5A30D725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3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symbols&#10;&#10;AI-generated content may be incorrect.">
            <a:extLst>
              <a:ext uri="{FF2B5EF4-FFF2-40B4-BE49-F238E27FC236}">
                <a16:creationId xmlns:a16="http://schemas.microsoft.com/office/drawing/2014/main" id="{E2E623BB-866D-C64F-46F6-419A428C2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different symbols&#10;&#10;AI-generated content may be incorrect.">
            <a:extLst>
              <a:ext uri="{FF2B5EF4-FFF2-40B4-BE49-F238E27FC236}">
                <a16:creationId xmlns:a16="http://schemas.microsoft.com/office/drawing/2014/main" id="{E5F62057-31F0-7184-15A7-659CA401C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6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hart&#10;&#10;AI-generated content may be incorrect.">
            <a:extLst>
              <a:ext uri="{FF2B5EF4-FFF2-40B4-BE49-F238E27FC236}">
                <a16:creationId xmlns:a16="http://schemas.microsoft.com/office/drawing/2014/main" id="{36DBE9C3-4CE3-FE28-523B-62EBBD076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3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D248DFD-90CF-EFF5-8BBF-0397E79A6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02"/>
          <a:stretch>
            <a:fillRect/>
          </a:stretch>
        </p:blipFill>
        <p:spPr>
          <a:xfrm>
            <a:off x="1929658" y="643467"/>
            <a:ext cx="8332683" cy="5571065"/>
          </a:xfrm>
          <a:prstGeom prst="rect">
            <a:avLst/>
          </a:prstGeom>
          <a:ln>
            <a:noFill/>
          </a:ln>
        </p:spPr>
      </p:pic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2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with text and icons&#10;&#10;AI-generated content may be incorrect.">
            <a:extLst>
              <a:ext uri="{FF2B5EF4-FFF2-40B4-BE49-F238E27FC236}">
                <a16:creationId xmlns:a16="http://schemas.microsoft.com/office/drawing/2014/main" id="{A5839D69-A4BC-32D6-9FBF-683FFFF0F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2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hart&#10;&#10;AI-generated content may be incorrect.">
            <a:extLst>
              <a:ext uri="{FF2B5EF4-FFF2-40B4-BE49-F238E27FC236}">
                <a16:creationId xmlns:a16="http://schemas.microsoft.com/office/drawing/2014/main" id="{07CE3D07-AEA7-EA30-33CF-8809E501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3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3FF7D6-68BA-F564-026D-C594886F5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7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44E8BA0-C80B-4893-2F1E-D1B8F2634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7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AD87C1-6276-D7DC-77CF-98F3F0C02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78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B7F4FA9-47F7-174E-424F-F1AB01C7D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81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52F716D-17C4-5E47-5B24-A3534DA14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1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4F09735-9E86-F574-1DE5-77A500730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81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F7EB46-EB35-794F-37EE-30831A7BF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5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27F4F6-B03A-7A2D-0582-9F3A0A631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4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A6201D3-AD4E-7B00-FDEA-930C78BEDD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02"/>
          <a:stretch>
            <a:fillRect/>
          </a:stretch>
        </p:blipFill>
        <p:spPr>
          <a:xfrm>
            <a:off x="1097144" y="643468"/>
            <a:ext cx="8332684" cy="5571066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02ACCA-8CEF-4FAC-A532-910C3B93B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6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DE20CA-A5DB-1EDE-BBE4-E845E3F85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09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91674BF-A817-5318-A0ED-E88B9B4F9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4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4860EA-21FF-55D4-9452-A87CF1FDB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0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E16AFD-E0FE-E28F-A245-D2917093E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039EE0-4F3A-B72C-D345-C5DA3EA33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4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686A37-5764-D2E5-A37E-4B47C1019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8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ن لطائف تفسير القرآن الكريم - صفحة 3">
            <a:extLst>
              <a:ext uri="{FF2B5EF4-FFF2-40B4-BE49-F238E27FC236}">
                <a16:creationId xmlns:a16="http://schemas.microsoft.com/office/drawing/2014/main" id="{85BC9442-AD67-0A32-8519-844C5B7CF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1157288"/>
            <a:ext cx="5953125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15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25BD4-61BF-D33E-F6C7-7158C9E62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 انترو الفريق">
            <a:hlinkClick r:id="" action="ppaction://media"/>
            <a:extLst>
              <a:ext uri="{FF2B5EF4-FFF2-40B4-BE49-F238E27FC236}">
                <a16:creationId xmlns:a16="http://schemas.microsoft.com/office/drawing/2014/main" id="{D5BE9462-14A4-D554-5676-5B9ABBE1DE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032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65FE23A-1BE2-381B-440D-54F13D16B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02"/>
          <a:stretch>
            <a:fillRect/>
          </a:stretch>
        </p:blipFill>
        <p:spPr>
          <a:xfrm>
            <a:off x="1929658" y="643467"/>
            <a:ext cx="8332683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80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99F975E-3910-E789-DE34-B6F18B046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502"/>
          <a:stretch>
            <a:fillRect/>
          </a:stretch>
        </p:blipFill>
        <p:spPr>
          <a:xfrm>
            <a:off x="1929658" y="643467"/>
            <a:ext cx="8332683" cy="5571065"/>
          </a:xfrm>
          <a:prstGeom prst="rect">
            <a:avLst/>
          </a:prstGeom>
          <a:ln>
            <a:noFill/>
          </a:ln>
        </p:spPr>
      </p:pic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82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9966-2C1B-0E21-5F43-38B258FA05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FDC0DE-C0C1-5CA5-E783-4ACA4811ED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19478C-AE91-D784-E724-D4337A1BB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1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1D9C53B-4F4D-19BE-38A8-B3ECC16A6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52" y="643467"/>
            <a:ext cx="7874296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63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0</Words>
  <Application>Microsoft Office PowerPoint</Application>
  <PresentationFormat>Widescreen</PresentationFormat>
  <Paragraphs>0</Paragraphs>
  <Slides>58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Meiryo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Anas Hamaideh</dc:creator>
  <cp:lastModifiedBy>Anas Hamaideh</cp:lastModifiedBy>
  <cp:revision>1</cp:revision>
  <dcterms:created xsi:type="dcterms:W3CDTF">2025-06-05T11:53:43Z</dcterms:created>
  <dcterms:modified xsi:type="dcterms:W3CDTF">2025-06-05T12:30:22Z</dcterms:modified>
</cp:coreProperties>
</file>